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312" r:id="rId6"/>
    <p:sldId id="329" r:id="rId7"/>
    <p:sldId id="323" r:id="rId8"/>
    <p:sldId id="313" r:id="rId9"/>
    <p:sldId id="267" r:id="rId10"/>
    <p:sldId id="327" r:id="rId11"/>
    <p:sldId id="328" r:id="rId12"/>
    <p:sldId id="330" r:id="rId13"/>
    <p:sldId id="326" r:id="rId14"/>
    <p:sldId id="331" r:id="rId15"/>
    <p:sldId id="332" r:id="rId16"/>
    <p:sldId id="31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8T14:24:10.722" v="644" actId="20577"/>
      <pc:docMkLst>
        <pc:docMk/>
      </pc:docMkLst>
      <pc:sldChg chg="del">
        <pc:chgData name="Mandy Morland" userId="a11db512-159d-4d76-b584-a2aac44b47c0" providerId="ADAL" clId="{D1E86093-0E97-4EEF-AC53-A8CBFE5AF3AD}" dt="2026-01-07T11:03:50.500" v="541" actId="2696"/>
        <pc:sldMkLst>
          <pc:docMk/>
          <pc:sldMk cId="3223288709" sldId="257"/>
        </pc:sldMkLst>
      </pc:sldChg>
      <pc:sldChg chg="del">
        <pc:chgData name="Mandy Morland" userId="a11db512-159d-4d76-b584-a2aac44b47c0" providerId="ADAL" clId="{D1E86093-0E97-4EEF-AC53-A8CBFE5AF3AD}" dt="2026-01-07T11:03:57.574" v="544" actId="2696"/>
        <pc:sldMkLst>
          <pc:docMk/>
          <pc:sldMk cId="895837717" sldId="258"/>
        </pc:sldMkLst>
      </pc:sldChg>
      <pc:sldChg chg="del">
        <pc:chgData name="Mandy Morland" userId="a11db512-159d-4d76-b584-a2aac44b47c0" providerId="ADAL" clId="{D1E86093-0E97-4EEF-AC53-A8CBFE5AF3AD}" dt="2026-01-07T11:03:52.614" v="542" actId="2696"/>
        <pc:sldMkLst>
          <pc:docMk/>
          <pc:sldMk cId="418150728" sldId="259"/>
        </pc:sldMkLst>
      </pc:sldChg>
      <pc:sldChg chg="del">
        <pc:chgData name="Mandy Morland" userId="a11db512-159d-4d76-b584-a2aac44b47c0" providerId="ADAL" clId="{D1E86093-0E97-4EEF-AC53-A8CBFE5AF3AD}" dt="2026-01-07T11:03:55.103" v="543" actId="2696"/>
        <pc:sldMkLst>
          <pc:docMk/>
          <pc:sldMk cId="1648656371" sldId="260"/>
        </pc:sldMkLst>
      </pc:sldChg>
      <pc:sldChg chg="addSp delSp modSp add mod">
        <pc:chgData name="Mandy Morland" userId="a11db512-159d-4d76-b584-a2aac44b47c0" providerId="ADAL" clId="{D1E86093-0E97-4EEF-AC53-A8CBFE5AF3AD}" dt="2026-01-07T10:55:02.527" v="63" actId="478"/>
        <pc:sldMkLst>
          <pc:docMk/>
          <pc:sldMk cId="2925790872" sldId="267"/>
        </pc:sldMkLst>
        <pc:spChg chg="mod">
          <ac:chgData name="Mandy Morland" userId="a11db512-159d-4d76-b584-a2aac44b47c0" providerId="ADAL" clId="{D1E86093-0E97-4EEF-AC53-A8CBFE5AF3AD}" dt="2026-01-07T10:53:51.003" v="56" actId="113"/>
          <ac:spMkLst>
            <pc:docMk/>
            <pc:sldMk cId="2925790872" sldId="267"/>
            <ac:spMk id="2" creationId="{CEAFD752-B1F7-4476-A2CA-E4B8D1A5031F}"/>
          </ac:spMkLst>
        </pc:spChg>
        <pc:spChg chg="add del mod">
          <ac:chgData name="Mandy Morland" userId="a11db512-159d-4d76-b584-a2aac44b47c0" providerId="ADAL" clId="{D1E86093-0E97-4EEF-AC53-A8CBFE5AF3AD}" dt="2026-01-07T10:55:02.527" v="63" actId="478"/>
          <ac:spMkLst>
            <pc:docMk/>
            <pc:sldMk cId="2925790872" sldId="267"/>
            <ac:spMk id="7" creationId="{C5D9ECA0-45D7-89A9-A719-ED3C3FADA3D5}"/>
          </ac:spMkLst>
        </pc:spChg>
        <pc:picChg chg="del">
          <ac:chgData name="Mandy Morland" userId="a11db512-159d-4d76-b584-a2aac44b47c0" providerId="ADAL" clId="{D1E86093-0E97-4EEF-AC53-A8CBFE5AF3AD}" dt="2026-01-07T10:53:47.099" v="55" actId="478"/>
          <ac:picMkLst>
            <pc:docMk/>
            <pc:sldMk cId="2925790872" sldId="267"/>
            <ac:picMk id="4" creationId="{8271B594-96D2-4424-AC07-09829DE74725}"/>
          </ac:picMkLst>
        </pc:picChg>
        <pc:picChg chg="add mod">
          <ac:chgData name="Mandy Morland" userId="a11db512-159d-4d76-b584-a2aac44b47c0" providerId="ADAL" clId="{D1E86093-0E97-4EEF-AC53-A8CBFE5AF3AD}" dt="2026-01-07T10:54:58.627" v="62" actId="14100"/>
          <ac:picMkLst>
            <pc:docMk/>
            <pc:sldMk cId="2925790872" sldId="267"/>
            <ac:picMk id="6" creationId="{D544E5E0-986B-245E-A0E9-F7B3AAC2E209}"/>
          </ac:picMkLst>
        </pc:picChg>
      </pc:sldChg>
      <pc:sldChg chg="modSp add del mod">
        <pc:chgData name="Mandy Morland" userId="a11db512-159d-4d76-b584-a2aac44b47c0" providerId="ADAL" clId="{D1E86093-0E97-4EEF-AC53-A8CBFE5AF3AD}" dt="2026-01-07T10:56:02.109" v="67" actId="2696"/>
        <pc:sldMkLst>
          <pc:docMk/>
          <pc:sldMk cId="2403683362" sldId="313"/>
        </pc:sldMkLst>
        <pc:spChg chg="mod">
          <ac:chgData name="Mandy Morland" userId="a11db512-159d-4d76-b584-a2aac44b47c0" providerId="ADAL" clId="{D1E86093-0E97-4EEF-AC53-A8CBFE5AF3AD}" dt="2026-01-07T10:46:43.119" v="33" actId="20577"/>
          <ac:spMkLst>
            <pc:docMk/>
            <pc:sldMk cId="2403683362" sldId="313"/>
            <ac:spMk id="3" creationId="{960D458D-B861-49C0-A2E7-DA1D5F4A273F}"/>
          </ac:spMkLst>
        </pc:spChg>
      </pc:sldChg>
      <pc:sldChg chg="add">
        <pc:chgData name="Mandy Morland" userId="a11db512-159d-4d76-b584-a2aac44b47c0" providerId="ADAL" clId="{D1E86093-0E97-4EEF-AC53-A8CBFE5AF3AD}" dt="2026-01-07T10:56:12.085" v="68"/>
        <pc:sldMkLst>
          <pc:docMk/>
          <pc:sldMk cId="3534664312" sldId="313"/>
        </pc:sldMkLst>
      </pc:sldChg>
      <pc:sldChg chg="addSp modSp new mod">
        <pc:chgData name="Mandy Morland" userId="a11db512-159d-4d76-b584-a2aac44b47c0" providerId="ADAL" clId="{D1E86093-0E97-4EEF-AC53-A8CBFE5AF3AD}" dt="2026-01-08T14:24:10.722" v="644" actId="20577"/>
        <pc:sldMkLst>
          <pc:docMk/>
          <pc:sldMk cId="2052099314" sldId="314"/>
        </pc:sldMkLst>
        <pc:spChg chg="mod">
          <ac:chgData name="Mandy Morland" userId="a11db512-159d-4d76-b584-a2aac44b47c0" providerId="ADAL" clId="{D1E86093-0E97-4EEF-AC53-A8CBFE5AF3AD}" dt="2026-01-07T11:03:45.628" v="540" actId="113"/>
          <ac:spMkLst>
            <pc:docMk/>
            <pc:sldMk cId="2052099314" sldId="314"/>
            <ac:spMk id="2" creationId="{4A705887-5C03-76D8-9808-D8E7E809BE77}"/>
          </ac:spMkLst>
        </pc:spChg>
        <pc:spChg chg="mod">
          <ac:chgData name="Mandy Morland" userId="a11db512-159d-4d76-b584-a2aac44b47c0" providerId="ADAL" clId="{D1E86093-0E97-4EEF-AC53-A8CBFE5AF3AD}" dt="2026-01-08T14:24:10.722" v="644" actId="20577"/>
          <ac:spMkLst>
            <pc:docMk/>
            <pc:sldMk cId="2052099314" sldId="314"/>
            <ac:spMk id="3" creationId="{7176E942-3841-0E91-6E85-F79DE21D0B15}"/>
          </ac:spMkLst>
        </pc:spChg>
        <pc:picChg chg="add mod">
          <ac:chgData name="Mandy Morland" userId="a11db512-159d-4d76-b584-a2aac44b47c0" providerId="ADAL" clId="{D1E86093-0E97-4EEF-AC53-A8CBFE5AF3AD}" dt="2026-01-07T11:03:41.589" v="539" actId="1076"/>
          <ac:picMkLst>
            <pc:docMk/>
            <pc:sldMk cId="2052099314" sldId="314"/>
            <ac:picMk id="5" creationId="{BDACF569-569D-50F8-7DF6-0A9883EE4B27}"/>
          </ac:picMkLst>
        </pc:picChg>
      </pc:sldChg>
      <pc:sldChg chg="modSp add del mod">
        <pc:chgData name="Mandy Morland" userId="a11db512-159d-4d76-b584-a2aac44b47c0" providerId="ADAL" clId="{D1E86093-0E97-4EEF-AC53-A8CBFE5AF3AD}" dt="2026-01-07T10:54:04.784" v="57" actId="2696"/>
        <pc:sldMkLst>
          <pc:docMk/>
          <pc:sldMk cId="772800603" sldId="320"/>
        </pc:sldMkLst>
        <pc:spChg chg="mod">
          <ac:chgData name="Mandy Morland" userId="a11db512-159d-4d76-b584-a2aac44b47c0" providerId="ADAL" clId="{D1E86093-0E97-4EEF-AC53-A8CBFE5AF3AD}" dt="2026-01-07T10:52:43.090" v="53" actId="20577"/>
          <ac:spMkLst>
            <pc:docMk/>
            <pc:sldMk cId="772800603" sldId="320"/>
            <ac:spMk id="10" creationId="{92C31BD9-00AE-BE4B-9223-D21EC5A5814B}"/>
          </ac:spMkLst>
        </pc:spChg>
      </pc:sldChg>
      <pc:sldChg chg="modSp add mod">
        <pc:chgData name="Mandy Morland" userId="a11db512-159d-4d76-b584-a2aac44b47c0" providerId="ADAL" clId="{D1E86093-0E97-4EEF-AC53-A8CBFE5AF3AD}" dt="2026-01-07T11:06:37.310" v="581" actId="20577"/>
        <pc:sldMkLst>
          <pc:docMk/>
          <pc:sldMk cId="3250188030" sldId="323"/>
        </pc:sldMkLst>
        <pc:spChg chg="mod">
          <ac:chgData name="Mandy Morland" userId="a11db512-159d-4d76-b584-a2aac44b47c0" providerId="ADAL" clId="{D1E86093-0E97-4EEF-AC53-A8CBFE5AF3AD}" dt="2026-01-07T11:06:37.310" v="581" actId="20577"/>
          <ac:spMkLst>
            <pc:docMk/>
            <pc:sldMk cId="3250188030" sldId="323"/>
            <ac:spMk id="2" creationId="{F504324B-CA82-D29D-8102-B1D17C9CC927}"/>
          </ac:spMkLst>
        </pc:spChg>
      </pc:sldChg>
      <pc:sldChg chg="modSp add mod">
        <pc:chgData name="Mandy Morland" userId="a11db512-159d-4d76-b584-a2aac44b47c0" providerId="ADAL" clId="{D1E86093-0E97-4EEF-AC53-A8CBFE5AF3AD}" dt="2026-01-07T11:04:34.511" v="546" actId="255"/>
        <pc:sldMkLst>
          <pc:docMk/>
          <pc:sldMk cId="2906387639" sldId="326"/>
        </pc:sldMkLst>
        <pc:spChg chg="mod">
          <ac:chgData name="Mandy Morland" userId="a11db512-159d-4d76-b584-a2aac44b47c0" providerId="ADAL" clId="{D1E86093-0E97-4EEF-AC53-A8CBFE5AF3AD}" dt="2026-01-07T11:04:34.511" v="546" actId="255"/>
          <ac:spMkLst>
            <pc:docMk/>
            <pc:sldMk cId="2906387639" sldId="326"/>
            <ac:spMk id="2" creationId="{CEAFD752-B1F7-4476-A2CA-E4B8D1A5031F}"/>
          </ac:spMkLst>
        </pc:spChg>
      </pc:sldChg>
      <pc:sldChg chg="add">
        <pc:chgData name="Mandy Morland" userId="a11db512-159d-4d76-b584-a2aac44b47c0" providerId="ADAL" clId="{D1E86093-0E97-4EEF-AC53-A8CBFE5AF3AD}" dt="2026-01-07T10:55:16.294" v="64"/>
        <pc:sldMkLst>
          <pc:docMk/>
          <pc:sldMk cId="3085238170" sldId="327"/>
        </pc:sldMkLst>
      </pc:sldChg>
      <pc:sldChg chg="modSp add mod">
        <pc:chgData name="Mandy Morland" userId="a11db512-159d-4d76-b584-a2aac44b47c0" providerId="ADAL" clId="{D1E86093-0E97-4EEF-AC53-A8CBFE5AF3AD}" dt="2026-01-07T11:04:41.543" v="548" actId="113"/>
        <pc:sldMkLst>
          <pc:docMk/>
          <pc:sldMk cId="658376090" sldId="328"/>
        </pc:sldMkLst>
        <pc:spChg chg="mod">
          <ac:chgData name="Mandy Morland" userId="a11db512-159d-4d76-b584-a2aac44b47c0" providerId="ADAL" clId="{D1E86093-0E97-4EEF-AC53-A8CBFE5AF3AD}" dt="2026-01-07T11:04:41.543" v="548" actId="113"/>
          <ac:spMkLst>
            <pc:docMk/>
            <pc:sldMk cId="658376090" sldId="328"/>
            <ac:spMk id="2" creationId="{CEAFD752-B1F7-4476-A2CA-E4B8D1A5031F}"/>
          </ac:spMkLst>
        </pc:spChg>
        <pc:spChg chg="mod">
          <ac:chgData name="Mandy Morland" userId="a11db512-159d-4d76-b584-a2aac44b47c0" providerId="ADAL" clId="{D1E86093-0E97-4EEF-AC53-A8CBFE5AF3AD}" dt="2026-01-07T10:55:41.959" v="66" actId="20577"/>
          <ac:spMkLst>
            <pc:docMk/>
            <pc:sldMk cId="658376090" sldId="328"/>
            <ac:spMk id="3" creationId="{960D458D-B861-49C0-A2E7-DA1D5F4A273F}"/>
          </ac:spMkLst>
        </pc:spChg>
      </pc:sldChg>
      <pc:sldChg chg="modSp add mod">
        <pc:chgData name="Mandy Morland" userId="a11db512-159d-4d76-b584-a2aac44b47c0" providerId="ADAL" clId="{D1E86093-0E97-4EEF-AC53-A8CBFE5AF3AD}" dt="2026-01-07T10:58:13.394" v="159" actId="20577"/>
        <pc:sldMkLst>
          <pc:docMk/>
          <pc:sldMk cId="475626580" sldId="329"/>
        </pc:sldMkLst>
        <pc:spChg chg="mod">
          <ac:chgData name="Mandy Morland" userId="a11db512-159d-4d76-b584-a2aac44b47c0" providerId="ADAL" clId="{D1E86093-0E97-4EEF-AC53-A8CBFE5AF3AD}" dt="2026-01-07T10:57:54.857" v="141" actId="20577"/>
          <ac:spMkLst>
            <pc:docMk/>
            <pc:sldMk cId="475626580" sldId="329"/>
            <ac:spMk id="2" creationId="{189CCDE5-D850-42F1-8ADD-8B2EB02F51D2}"/>
          </ac:spMkLst>
        </pc:spChg>
        <pc:spChg chg="mod">
          <ac:chgData name="Mandy Morland" userId="a11db512-159d-4d76-b584-a2aac44b47c0" providerId="ADAL" clId="{D1E86093-0E97-4EEF-AC53-A8CBFE5AF3AD}" dt="2026-01-07T10:58:13.394" v="159" actId="20577"/>
          <ac:spMkLst>
            <pc:docMk/>
            <pc:sldMk cId="475626580" sldId="329"/>
            <ac:spMk id="3" creationId="{354F7AFD-1C05-48F5-A1DF-D05C9D92F808}"/>
          </ac:spMkLst>
        </pc:spChg>
      </pc:sldChg>
      <pc:sldChg chg="add">
        <pc:chgData name="Mandy Morland" userId="a11db512-159d-4d76-b584-a2aac44b47c0" providerId="ADAL" clId="{D1E86093-0E97-4EEF-AC53-A8CBFE5AF3AD}" dt="2026-01-07T10:59:20.956" v="218"/>
        <pc:sldMkLst>
          <pc:docMk/>
          <pc:sldMk cId="1451542311" sldId="330"/>
        </pc:sldMkLst>
      </pc:sldChg>
      <pc:sldChg chg="modSp add mod">
        <pc:chgData name="Mandy Morland" userId="a11db512-159d-4d76-b584-a2aac44b47c0" providerId="ADAL" clId="{D1E86093-0E97-4EEF-AC53-A8CBFE5AF3AD}" dt="2026-01-07T11:05:11.689" v="567" actId="20577"/>
        <pc:sldMkLst>
          <pc:docMk/>
          <pc:sldMk cId="3021698072" sldId="331"/>
        </pc:sldMkLst>
        <pc:graphicFrameChg chg="mod modGraphic">
          <ac:chgData name="Mandy Morland" userId="a11db512-159d-4d76-b584-a2aac44b47c0" providerId="ADAL" clId="{D1E86093-0E97-4EEF-AC53-A8CBFE5AF3AD}" dt="2026-01-07T11:05:11.689" v="567" actId="20577"/>
          <ac:graphicFrameMkLst>
            <pc:docMk/>
            <pc:sldMk cId="3021698072" sldId="331"/>
            <ac:graphicFrameMk id="7" creationId="{23B30490-5989-4C9D-BDDE-2B09D206ED54}"/>
          </ac:graphicFrameMkLst>
        </pc:graphicFrameChg>
      </pc:sldChg>
      <pc:sldChg chg="add">
        <pc:chgData name="Mandy Morland" userId="a11db512-159d-4d76-b584-a2aac44b47c0" providerId="ADAL" clId="{D1E86093-0E97-4EEF-AC53-A8CBFE5AF3AD}" dt="2026-01-07T11:01:21.021" v="257"/>
        <pc:sldMkLst>
          <pc:docMk/>
          <pc:sldMk cId="2739235055" sldId="332"/>
        </pc:sldMkLst>
      </pc:sldChg>
      <pc:sldMasterChg chg="delSldLayout">
        <pc:chgData name="Mandy Morland" userId="a11db512-159d-4d76-b584-a2aac44b47c0" providerId="ADAL" clId="{D1E86093-0E97-4EEF-AC53-A8CBFE5AF3AD}" dt="2026-01-07T10:54:04.784" v="57" actId="2696"/>
        <pc:sldMasterMkLst>
          <pc:docMk/>
          <pc:sldMasterMk cId="108162814" sldId="2147483648"/>
        </pc:sldMasterMkLst>
        <pc:sldLayoutChg chg="del">
          <pc:chgData name="Mandy Morland" userId="a11db512-159d-4d76-b584-a2aac44b47c0" providerId="ADAL" clId="{D1E86093-0E97-4EEF-AC53-A8CBFE5AF3AD}" dt="2026-01-07T10:54:04.784" v="57" actId="2696"/>
          <pc:sldLayoutMkLst>
            <pc:docMk/>
            <pc:sldMasterMk cId="108162814" sldId="2147483648"/>
            <pc:sldLayoutMk cId="1962186553" sldId="214748366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arpercollege.pressbooks.pub/firstyearseminar/chapter/essential-connections-6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kist.com/search?q=homework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arpercollege.pressbooks.pub/firstyearseminar/chapter/essential-connections-6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arpercollege.pressbooks.pub/firstyearseminar/chapter/essential-connections-6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o/objectives.html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677308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61226"/>
            <a:ext cx="10058400" cy="1615174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>
                <a:latin typeface="Abadi" panose="020B0604020104020204" pitchFamily="34" charset="0"/>
              </a:rPr>
              <a:t>Which skills have you developed in history?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8" y="2083858"/>
            <a:ext cx="4733925" cy="42216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Essay writing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Identifying bias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Verbal and written communication skills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Research skills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BEDC09-39B7-4A55-BB51-8565D400F81F}"/>
              </a:ext>
            </a:extLst>
          </p:cNvPr>
          <p:cNvSpPr txBox="1">
            <a:spLocks/>
          </p:cNvSpPr>
          <p:nvPr/>
        </p:nvSpPr>
        <p:spPr>
          <a:xfrm>
            <a:off x="6353177" y="2083858"/>
            <a:ext cx="4733925" cy="42216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Evaluation skills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Decision making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Independence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Public Speaking skills</a:t>
            </a:r>
          </a:p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387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68" y="162778"/>
            <a:ext cx="10166032" cy="1379011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Self-assessment: 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dirty="0">
                <a:latin typeface="Abadi" panose="020B0604020104020204" pitchFamily="34" charset="0"/>
              </a:rPr>
              <a:t>Common skills employers are looking for?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23B30490-5989-4C9D-BDDE-2B09D206E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389888"/>
              </p:ext>
            </p:extLst>
          </p:nvPr>
        </p:nvGraphicFramePr>
        <p:xfrm>
          <a:off x="206375" y="1386503"/>
          <a:ext cx="11779250" cy="4396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5850">
                  <a:extLst>
                    <a:ext uri="{9D8B030D-6E8A-4147-A177-3AD203B41FA5}">
                      <a16:colId xmlns:a16="http://schemas.microsoft.com/office/drawing/2014/main" val="1801429107"/>
                    </a:ext>
                  </a:extLst>
                </a:gridCol>
                <a:gridCol w="1476375">
                  <a:extLst>
                    <a:ext uri="{9D8B030D-6E8A-4147-A177-3AD203B41FA5}">
                      <a16:colId xmlns:a16="http://schemas.microsoft.com/office/drawing/2014/main" val="141708497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739311078"/>
                    </a:ext>
                  </a:extLst>
                </a:gridCol>
                <a:gridCol w="1571625">
                  <a:extLst>
                    <a:ext uri="{9D8B030D-6E8A-4147-A177-3AD203B41FA5}">
                      <a16:colId xmlns:a16="http://schemas.microsoft.com/office/drawing/2014/main" val="4045072192"/>
                    </a:ext>
                  </a:extLst>
                </a:gridCol>
                <a:gridCol w="5003800">
                  <a:extLst>
                    <a:ext uri="{9D8B030D-6E8A-4147-A177-3AD203B41FA5}">
                      <a16:colId xmlns:a16="http://schemas.microsoft.com/office/drawing/2014/main" val="1805682467"/>
                    </a:ext>
                  </a:extLst>
                </a:gridCol>
              </a:tblGrid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latin typeface="Abadi" panose="020B0604020104020204" pitchFamily="34" charset="0"/>
                        </a:rPr>
                        <a:t>Skill</a:t>
                      </a:r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Excellent</a:t>
                      </a:r>
                    </a:p>
                    <a:p>
                      <a:pPr algn="ctr"/>
                      <a:endParaRPr lang="en-GB" dirty="0">
                        <a:latin typeface="Abadi" panose="020B0604020104020204" pitchFamily="34" charset="0"/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Ok</a:t>
                      </a:r>
                    </a:p>
                    <a:p>
                      <a:pPr algn="ctr"/>
                      <a:endParaRPr lang="en-GB" dirty="0">
                        <a:latin typeface="Abadi" panose="020B0604020104020204" pitchFamily="34" charset="0"/>
                      </a:endParaRP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Need to work on this</a:t>
                      </a:r>
                    </a:p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en-GB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badi" panose="020B0604020104020204" pitchFamily="34" charset="0"/>
                        </a:rPr>
                        <a:t>Example of when I have used this skill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9133126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Teamwork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544329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Problem solving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35106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badi" panose="020B0604020104020204" pitchFamily="34" charset="0"/>
                        </a:rPr>
                        <a:t>C</a:t>
                      </a:r>
                      <a:r>
                        <a:rPr lang="en-GB" sz="2000" dirty="0" err="1">
                          <a:latin typeface="Abadi" panose="020B0604020104020204" pitchFamily="34" charset="0"/>
                        </a:rPr>
                        <a:t>ommunication</a:t>
                      </a:r>
                      <a:r>
                        <a:rPr lang="en-GB" sz="2000" dirty="0">
                          <a:latin typeface="Abadi" panose="020B0604020104020204" pitchFamily="34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01395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latin typeface="Abadi" panose="020B0604020104020204" pitchFamily="34" charset="0"/>
                        </a:rPr>
                        <a:t>Adapting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9811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69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93B62-549A-57BA-5844-770AFE85B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0D2FA-A8BD-C868-C16C-6E6FB336F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7B088-EDC0-5233-8AF8-998E87696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skills have you developed?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ead with gears and question mark&#10;&#10;AI-generated content may be incorrect.">
            <a:extLst>
              <a:ext uri="{FF2B5EF4-FFF2-40B4-BE49-F238E27FC236}">
                <a16:creationId xmlns:a16="http://schemas.microsoft.com/office/drawing/2014/main" id="{FD8C52CC-107C-6787-D123-1AF4C24EE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12203" y="4043031"/>
            <a:ext cx="2343477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35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05887-5C03-76D8-9808-D8E7E809B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Homework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6E942-3841-0E91-6E85-F79DE21D0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haven’t picked your GCSE options yet, think about all the skills each subject will give you and how this will help for the future when you enter </a:t>
            </a:r>
            <a:r>
              <a:rPr lang="en-US"/>
              <a:t>into work…..</a:t>
            </a:r>
            <a:r>
              <a:rPr lang="en-US" dirty="0"/>
              <a:t>this might help you decide.</a:t>
            </a:r>
          </a:p>
          <a:p>
            <a:r>
              <a:rPr lang="en-US" dirty="0"/>
              <a:t>Remember – for every subject you will be developing your skills all the time!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ACF569-569D-50F8-7DF6-0A9883EE4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937298" y="3531982"/>
            <a:ext cx="3541955" cy="235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99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Recap…..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are the essential skills employers want?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ead with gears and question mark&#10;&#10;AI-generated content may be incorrect.">
            <a:extLst>
              <a:ext uri="{FF2B5EF4-FFF2-40B4-BE49-F238E27FC236}">
                <a16:creationId xmlns:a16="http://schemas.microsoft.com/office/drawing/2014/main" id="{BB2DB89B-D55C-B786-B681-77D893AE8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12203" y="4043031"/>
            <a:ext cx="2343477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75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CCDE5-D850-42F1-8ADD-8B2EB02F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latin typeface="Abadi" panose="020B0604020104020204" pitchFamily="34" charset="0"/>
              </a:rPr>
              <a:t>Recap - Build your skills!!</a:t>
            </a:r>
            <a:r>
              <a:rPr lang="en-GB" sz="4400" b="1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F7AFD-1C05-48F5-A1DF-D05C9D92F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5" y="1831612"/>
            <a:ext cx="11363325" cy="4416788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Research suggests that you may have 10 – 15 different jobs throughout your working lives – and many people move between sectors and jobs roles.</a:t>
            </a: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This means developing </a:t>
            </a:r>
            <a:r>
              <a:rPr lang="en-GB" sz="4000" i="1" u="sng" dirty="0">
                <a:latin typeface="Abadi" panose="020B0604020104020204" pitchFamily="34" charset="0"/>
              </a:rPr>
              <a:t>transferable skills while at school, </a:t>
            </a:r>
            <a:r>
              <a:rPr lang="en-GB" sz="3200" dirty="0">
                <a:latin typeface="Abadi" panose="020B0604020104020204" pitchFamily="34" charset="0"/>
              </a:rPr>
              <a:t>such as communication skills and teamwork skills, is really important.</a:t>
            </a: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There is a very long list of transferable skills that you will develop over time, these can then be mapped against 8 Essential Skills that employers look for.</a:t>
            </a:r>
          </a:p>
        </p:txBody>
      </p:sp>
    </p:spTree>
    <p:extLst>
      <p:ext uri="{BB962C8B-B14F-4D97-AF65-F5344CB8AC3E}">
        <p14:creationId xmlns:p14="http://schemas.microsoft.com/office/powerpoint/2010/main" val="475626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4324B-CA82-D29D-8102-B1D17C9C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b="1" dirty="0"/>
              <a:t>8 Essential Skills – the wide </a:t>
            </a:r>
            <a:r>
              <a:rPr lang="en-US" b="1"/>
              <a:t>range of transferable </a:t>
            </a:r>
            <a:r>
              <a:rPr lang="en-US" b="1" dirty="0"/>
              <a:t>skills all fit within these 8 skills</a:t>
            </a:r>
            <a:endParaRPr lang="en-GB" b="1" dirty="0"/>
          </a:p>
        </p:txBody>
      </p:sp>
      <p:pic>
        <p:nvPicPr>
          <p:cNvPr id="4" name="Content Placeholder 3" descr="A group of signs with text&#10;&#10;AI-generated content may be incorrect.">
            <a:extLst>
              <a:ext uri="{FF2B5EF4-FFF2-40B4-BE49-F238E27FC236}">
                <a16:creationId xmlns:a16="http://schemas.microsoft.com/office/drawing/2014/main" id="{FC01044E-D536-7107-BBA3-C11790476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55399"/>
            <a:ext cx="10515600" cy="2891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0188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skills have you developed?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ead with gears and question mark&#10;&#10;AI-generated content may be incorrect.">
            <a:extLst>
              <a:ext uri="{FF2B5EF4-FFF2-40B4-BE49-F238E27FC236}">
                <a16:creationId xmlns:a16="http://schemas.microsoft.com/office/drawing/2014/main" id="{BB2DB89B-D55C-B786-B681-77D893AE8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12203" y="4043031"/>
            <a:ext cx="2343477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64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97100"/>
            <a:ext cx="10058400" cy="1450757"/>
          </a:xfrm>
        </p:spPr>
        <p:txBody>
          <a:bodyPr/>
          <a:lstStyle/>
          <a:p>
            <a:r>
              <a:rPr lang="en-GB" b="1" dirty="0">
                <a:latin typeface="Abadi" panose="020B0604020104020204" pitchFamily="34" charset="0"/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560" y="1845734"/>
            <a:ext cx="11499214" cy="40233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600" dirty="0">
                <a:latin typeface="Abadi" panose="020B0604020104020204" pitchFamily="34" charset="0"/>
              </a:rPr>
              <a:t>To be able to:</a:t>
            </a:r>
          </a:p>
          <a:p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Identify the skills you have developed in school.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Explain how these skills will be useful in the future.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>
                <a:latin typeface="Abadi" panose="020B0604020104020204" pitchFamily="34" charset="0"/>
              </a:rPr>
              <a:t>Judge which skills you may need to develop/work on the most.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4E5E0-986B-245E-A0E9-F7B3AAC2E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132781" y="471444"/>
            <a:ext cx="2988383" cy="199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400" y="4183944"/>
            <a:ext cx="6023828" cy="8065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Abadi" panose="020B0604020104020204" pitchFamily="34" charset="0"/>
              </a:rPr>
              <a:t>Which skills have you developed in science?</a:t>
            </a:r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E9A3A11D-86BE-4DEA-A4F1-FFAF804952E8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812" y="1701483"/>
            <a:ext cx="5462588" cy="427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23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3" y="305066"/>
            <a:ext cx="10058400" cy="1615174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>
                <a:latin typeface="Abadi" panose="020B0604020104020204" pitchFamily="34" charset="0"/>
              </a:rPr>
              <a:t>Which skills have you developed in science?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898" y="2083858"/>
            <a:ext cx="4733925" cy="42216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Fine motor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Attention to detail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Health and safety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Teamwork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Communication skills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BEDC09-39B7-4A55-BB51-8565D400F81F}"/>
              </a:ext>
            </a:extLst>
          </p:cNvPr>
          <p:cNvSpPr txBox="1">
            <a:spLocks/>
          </p:cNvSpPr>
          <p:nvPr/>
        </p:nvSpPr>
        <p:spPr>
          <a:xfrm>
            <a:off x="6353177" y="2083858"/>
            <a:ext cx="4733925" cy="42216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Data recording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Initiative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Perseverance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Evaluation skills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600" dirty="0">
                <a:latin typeface="Abadi" panose="020B0604020104020204" pitchFamily="34" charset="0"/>
              </a:rPr>
              <a:t>Mathematical skills 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76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1742" y="4840880"/>
            <a:ext cx="5029200" cy="80659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Abadi" panose="020B0604020104020204" pitchFamily="34" charset="0"/>
              </a:rPr>
              <a:t>Which skills have you developed in history?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77653FAD-3344-442E-8C9A-650B60D89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58" y="1830069"/>
            <a:ext cx="5346700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542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1C63C86B-072E-43F9-9751-89B6F24B92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350</Words>
  <Application>Microsoft Office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Recap…..</vt:lpstr>
      <vt:lpstr>Recap - Build your skills!! </vt:lpstr>
      <vt:lpstr>8 Essential Skills – the wide range of transferable skills all fit within these 8 skills</vt:lpstr>
      <vt:lpstr>Today’s key question</vt:lpstr>
      <vt:lpstr>Today’s objectives</vt:lpstr>
      <vt:lpstr>Which skills have you developed in science?</vt:lpstr>
      <vt:lpstr>Which skills have you developed in science?</vt:lpstr>
      <vt:lpstr>Which skills have you developed in history?</vt:lpstr>
      <vt:lpstr>Which skills have you developed in history?</vt:lpstr>
      <vt:lpstr>Self-assessment:  Common skills employers are looking for?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2026-01-08T14:24:16Z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